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5db549a2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5db549a2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5db549a2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5db549a2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65086385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65086385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24c1af47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24c1af47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24c1af47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24c1af47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5db549a2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5db549a2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5db549a2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5db549a2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5db549a2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a5db549a2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6508638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6508638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65086385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a65086385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24c1af4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24c1af4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a24c1af4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a24c1af4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a24c1af47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a24c1af47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5db549a2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5db549a2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24c1af47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24c1af47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5db549a2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5db549a2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5db549a2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5db549a2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5db549a2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5db549a2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943thepoint.com/can-a-cop-driving-in-front-of-you-legally-pull-you-over-in-new-jersey/" TargetMode="External"/><Relationship Id="rId4" Type="http://schemas.openxmlformats.org/officeDocument/2006/relationships/hyperlink" Target="https://en.wikipedia.org/wiki/Federal_Bureau_of_Investigation" TargetMode="External"/><Relationship Id="rId5" Type="http://schemas.openxmlformats.org/officeDocument/2006/relationships/hyperlink" Target="https://pngimg.com/image/28708" TargetMode="External"/><Relationship Id="rId6" Type="http://schemas.openxmlformats.org/officeDocument/2006/relationships/hyperlink" Target="https://www.pinterest.com/pin/717972365567942975/" TargetMode="External"/><Relationship Id="rId7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de.ucr.cjis.gov/LATEST/webapp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400" y="-671699"/>
            <a:ext cx="7353048" cy="36089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22222"/>
                </a:solidFill>
              </a:rPr>
              <a:t>NJ Crime Unveiled: </a:t>
            </a:r>
            <a:endParaRPr b="1" sz="2300">
              <a:solidFill>
                <a:srgbClr val="22222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222222"/>
                </a:solidFill>
              </a:rPr>
              <a:t>Trends, Targets, and Tactics for 2022</a:t>
            </a:r>
            <a:endParaRPr sz="60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		Ebru Dagdelen</a:t>
            </a:r>
            <a:endParaRPr sz="22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23249" y="2204850"/>
            <a:ext cx="2998625" cy="293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 for time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263" y="433388"/>
            <a:ext cx="7229475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13" y="433388"/>
            <a:ext cx="7724775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500"/>
              <a:t>Future Work:</a:t>
            </a:r>
            <a:endParaRPr i="1" sz="2500"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? What time of the year is crime more likely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? Has crime rates changed over the years, has COVID played a role in this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? For counties with higher crime rates, is there a targeted audience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? For counties with higher crime rates, is there a common location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? States levels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45452">
            <a:off x="6145424" y="-275025"/>
            <a:ext cx="3584202" cy="278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877975" y="1980700"/>
            <a:ext cx="3266025" cy="33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Appendix</a:t>
            </a:r>
            <a:endParaRPr b="1" i="1"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78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Images: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https://943thepoint.com/can-a-cop-driving-in-front-of-you-legally-pull-you-over-in-new-jersey/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https://en.m.wikipedia.org/wiki/File:Handcuffs_icon_black.svg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https://en.wikipedia.org/wiki/Federal_Bureau_of_Investigation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https://www.iconfinder.com/icons/6244834/burglar_crime_criminal_man_robber_robbery_thief_icon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https://en.wikipedia.org/wiki/File:Logo_of_the_New_Jersey_State_Police.svg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https://www.vexels.com/merch/png/policeman/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https://pngimg.com/image/28708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https://www.pinterest.com/pin/717972365567942975/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https://thenounproject.com/icon/man-holding-a-baseball-bat-1926868/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https://www.pinterest.com/pin/671740100661418118/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https://www.njoag.gov/new-jersey-state-police/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https://www.pngall.com/damage-png/#google_vignette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693214" y="2937200"/>
            <a:ext cx="2526061" cy="29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14"/>
            <a:ext cx="9144001" cy="3755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890"/>
            <a:ext cx="9144002" cy="3827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3246"/>
            <a:ext cx="9144000" cy="3797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276" y="0"/>
            <a:ext cx="560344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211" y="0"/>
            <a:ext cx="76535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Introduction</a:t>
            </a:r>
            <a:endParaRPr b="1" i="1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-1881375" y="5262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Introduction: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What is the question behind your analysis? What is the purpose of your analysis?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Who benefits from exploring this question? Think of what groups of people or organizations may be interested in the results.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4294967295" type="subTitle"/>
          </p:nvPr>
        </p:nvSpPr>
        <p:spPr>
          <a:xfrm>
            <a:off x="114300" y="1017725"/>
            <a:ext cx="89535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>
                <a:solidFill>
                  <a:schemeClr val="dk1"/>
                </a:solidFill>
              </a:rPr>
              <a:t>Purpose: 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Better understand crimes in NJ</a:t>
            </a:r>
            <a:endParaRPr sz="52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Provide areas to increase protection to state governments and county governments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400">
                <a:solidFill>
                  <a:schemeClr val="dk1"/>
                </a:solidFill>
              </a:rPr>
              <a:t>Questions: 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Is there a specific identifier(age, race, sex) that is being targeted more?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What areas/counties of New Jersey have higher crime rates? What crimes occur most?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Is there a </a:t>
            </a:r>
            <a:r>
              <a:rPr lang="en" sz="1400">
                <a:solidFill>
                  <a:schemeClr val="dk1"/>
                </a:solidFill>
              </a:rPr>
              <a:t>relationship</a:t>
            </a:r>
            <a:r>
              <a:rPr lang="en" sz="1400">
                <a:solidFill>
                  <a:schemeClr val="dk1"/>
                </a:solidFill>
              </a:rPr>
              <a:t> of crimes and the time they occur?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150" y="3099025"/>
            <a:ext cx="3244851" cy="21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5030" y="0"/>
            <a:ext cx="2958945" cy="257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Methodology</a:t>
            </a:r>
            <a:endParaRPr b="1" i="1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Dataset was from CDE in the format of .csv         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 </a:t>
            </a:r>
            <a:r>
              <a:rPr lang="en" sz="14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https://cde.ucr.cjis.gov/LATEST/webapp/</a:t>
            </a:r>
            <a:r>
              <a:rPr lang="en" sz="1400">
                <a:solidFill>
                  <a:schemeClr val="dk1"/>
                </a:solidFill>
              </a:rPr>
              <a:t>#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Worked with: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Age, ethnicity, sex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Total number of offenses per county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Different types of offenses (person, property, society)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Hourly time intervals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Locations (home, bus, school…)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Tools: Jupyter Notebooks, google, chatGPT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9601" y="65000"/>
            <a:ext cx="2193350" cy="22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151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Results</a:t>
            </a:r>
            <a:endParaRPr b="1" i="1"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663550"/>
            <a:ext cx="337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SzPts val="440"/>
              <a:buNone/>
            </a:pPr>
            <a:r>
              <a:rPr b="1"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Demographic Targets:</a:t>
            </a:r>
            <a:endParaRPr b="1"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Individuals aged 21 to 40 (44.6%)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White ethnic individuals (64.3%)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Females (50.6%)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SzPts val="440"/>
              <a:buNone/>
            </a:pPr>
            <a:r>
              <a:rPr b="1"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High-Crime Counties:</a:t>
            </a:r>
            <a:endParaRPr b="1"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Essex County: 24,817 offenses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Bergen County: 14,782 offenses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Atlantic County: 14,561 offenses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102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102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6075" y="2795575"/>
            <a:ext cx="2347924" cy="234792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3989513" y="557350"/>
            <a:ext cx="3031500" cy="26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Primary Offense:</a:t>
            </a:r>
            <a:endParaRPr b="1"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Larceny/Theft offenses were the most prevalent.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Temporal Patterns:</a:t>
            </a:r>
            <a:endParaRPr b="1"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Peak crime periods: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○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Midnight to 12:59 a.m.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○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Noon to 12:59 p.m.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Common Crime Locations:</a:t>
            </a:r>
            <a:endParaRPr b="1"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Residence/homes 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Over 5 million inquiries 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479" y="0"/>
            <a:ext cx="384104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7"/>
          <p:cNvCxnSpPr/>
          <p:nvPr/>
        </p:nvCxnSpPr>
        <p:spPr>
          <a:xfrm>
            <a:off x="5078925" y="1420375"/>
            <a:ext cx="2076900" cy="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7"/>
          <p:cNvSpPr txBox="1"/>
          <p:nvPr/>
        </p:nvSpPr>
        <p:spPr>
          <a:xfrm>
            <a:off x="7101900" y="1318075"/>
            <a:ext cx="10761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Essex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90" name="Google Shape;90;p17"/>
          <p:cNvCxnSpPr/>
          <p:nvPr/>
        </p:nvCxnSpPr>
        <p:spPr>
          <a:xfrm flipH="1" rot="10800000">
            <a:off x="5251100" y="742475"/>
            <a:ext cx="2302800" cy="30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7"/>
          <p:cNvSpPr txBox="1"/>
          <p:nvPr/>
        </p:nvSpPr>
        <p:spPr>
          <a:xfrm>
            <a:off x="7370925" y="3421825"/>
            <a:ext cx="10761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Atlantic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7553850" y="516500"/>
            <a:ext cx="1278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Bergen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93" name="Google Shape;93;p17"/>
          <p:cNvCxnSpPr>
            <a:endCxn id="91" idx="1"/>
          </p:cNvCxnSpPr>
          <p:nvPr/>
        </p:nvCxnSpPr>
        <p:spPr>
          <a:xfrm flipH="1" rot="10800000">
            <a:off x="4519425" y="3567175"/>
            <a:ext cx="2851500" cy="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375" y="0"/>
            <a:ext cx="584125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1975" y="2337075"/>
            <a:ext cx="3152250" cy="31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393" y="0"/>
            <a:ext cx="732321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179" y="0"/>
            <a:ext cx="582564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4125" y="-39125"/>
            <a:ext cx="2690475" cy="522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5825" y="327762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78725" cy="2571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9008" y="2571750"/>
            <a:ext cx="3278717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5275" y="0"/>
            <a:ext cx="3278725" cy="2571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